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57" r:id="rId14"/>
    <p:sldId id="328" r:id="rId15"/>
    <p:sldId id="329" r:id="rId16"/>
    <p:sldId id="309" r:id="rId17"/>
    <p:sldId id="330" r:id="rId18"/>
    <p:sldId id="331" r:id="rId19"/>
    <p:sldId id="332" r:id="rId20"/>
    <p:sldId id="333" r:id="rId21"/>
    <p:sldId id="334" r:id="rId22"/>
    <p:sldId id="335" r:id="rId23"/>
    <p:sldId id="310" r:id="rId24"/>
    <p:sldId id="336" r:id="rId25"/>
    <p:sldId id="260" r:id="rId26"/>
    <p:sldId id="263" r:id="rId27"/>
    <p:sldId id="337" r:id="rId28"/>
    <p:sldId id="338" r:id="rId29"/>
    <p:sldId id="339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3" d="100"/>
          <a:sy n="103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1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6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1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5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2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6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3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1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FE4-D9C7-465B-821D-B4F7194DBA8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3253-94E9-481E-A834-497C87B44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.lanbook.com/book/183979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rait.ru/bcode/497526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rait.ru/bcode/490200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rait.ru/bcode/488475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rait.ru/bcode/490223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urait.ru/bcode/496591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urait.ru/bcode/494375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urait.ru/bcode/496166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urait.ru/bcode/497004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e.lanbook.com/book/201140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.lanbook.com/book/170250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rait.ru/bcode/494769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rait.ru/bcode/499062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rait.ru/bcode/496465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7" y="1034030"/>
            <a:ext cx="3483264" cy="75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9" b="2736"/>
          <a:stretch/>
        </p:blipFill>
        <p:spPr>
          <a:xfrm>
            <a:off x="0" y="1744659"/>
            <a:ext cx="9144000" cy="4256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0272" y="5221433"/>
            <a:ext cx="199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6–8 апреля 2022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Челябинск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19" y="1197995"/>
            <a:ext cx="5015411" cy="4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Ахьямова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А. Аналитика культурных индустрий: до и после [пандемии] : монография / И. А.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Ахьямова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Екатеринбург : ЕАСИ, 2020. — 238 с. — ISBN 978-5-904440-64-0. — Текст : электронный // Лань : электронно-библиотечная система. — URL: </a:t>
            </a:r>
            <a:r>
              <a:rPr lang="ru-RU" sz="3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https://e.lanbook.com/book/183979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04.03.2022). — Режим доступа: для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пользователей.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монография написана в переломный момент XXI века, когда все сферы общества оказались затронуты борьбой с опасной вирусной инфекцией, а культурные индустрии вынуждены стремительно осваивать новые формы коммуникации с целевыми аудиториями. В монографии рассматривается связь культурных индустрий с политикой и экономикой; анализируется влияние науки и культурных медиа на развитие культурных индустрий в условиях цифровизации; изучаются музейные и галерейные практики как передовой сектор «экономики эмоций», сочетающий силу культурного наследия с экспериментами в области современного искусства. Это научное издание, тяготеющее к области прикладной культурологии, написано понятным языком и адресовано исследователям сферы культуры; работникам культурных индустрий, занятых в управлении и продвижении культурных проектов; магистрантам и аспирантам профильных вузов.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Ахьямова И. А. - Аналитика культурных индустрий: до и после [пандемии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295232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0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Товмасян, Н. Т. Проблемы развития виртуальной публичной сферы/ Н.Т. Товмасян, В.В.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Мархинин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Текст : непосредственный// Смыслы, ценности, нормы в бытии человека, общества, государства: сборник статей: международная научно-практическая конференция. Южно-Уральский  государственный институт искусств имени П.И. Чайковского/ науч. редактор Е.А.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Куштым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Полиграф-Мастер,2016.- С.278-282.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рассматриваются вопросы развития «публичной сферы», конструирования его теоретического образа, перспективы развития в эпоху активного распространения Интернет-технологий, а также угроз, подстерегающих «публичную сферу» на этом пути. Итогом дискуссии относительно будущего «публичной сферы», стало понимание того, что пространство рациональных и справедливых дискуссий, нуждается в поиске новых форм воплощения, при этом логично и вполне возможно воплотить его в жизнь в рамках Интернет.</a:t>
            </a:r>
          </a:p>
          <a:p>
            <a:pPr marL="0" indent="0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муз1\Image (10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16476" r="13953" b="17621"/>
          <a:stretch/>
        </p:blipFill>
        <p:spPr bwMode="auto">
          <a:xfrm>
            <a:off x="539552" y="1412776"/>
            <a:ext cx="2952328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142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Хренов, Н. А.  Игровой космос русской культуры : монография / Н. А. Хренов. — 2-е изд., </a:t>
            </a:r>
            <a:r>
              <a:rPr lang="ru-RU" b="1" dirty="0" err="1"/>
              <a:t>испр</a:t>
            </a:r>
            <a:r>
              <a:rPr lang="ru-RU" b="1" dirty="0"/>
              <a:t>. и доп. — Москва : Издательство </a:t>
            </a:r>
            <a:r>
              <a:rPr lang="ru-RU" b="1" dirty="0" err="1"/>
              <a:t>Юрайт</a:t>
            </a:r>
            <a:r>
              <a:rPr lang="ru-RU" b="1" dirty="0"/>
              <a:t>, 2022. — 576 с. — (Актуальные монографии). — ISBN 978-5-534-13417-9. — Текст : электронный // Образовательная платформа </a:t>
            </a:r>
            <a:r>
              <a:rPr lang="ru-RU" b="1" dirty="0" err="1"/>
              <a:t>Юрайт</a:t>
            </a:r>
            <a:r>
              <a:rPr lang="ru-RU" b="1" dirty="0"/>
              <a:t> [сайт]. — URL: </a:t>
            </a:r>
            <a:r>
              <a:rPr lang="ru-RU" b="1" u="sng" dirty="0">
                <a:hlinkClick r:id="rId2"/>
              </a:rPr>
              <a:t>https://urait.ru/bcode/497526</a:t>
            </a:r>
            <a:r>
              <a:rPr lang="ru-RU" b="1" dirty="0"/>
              <a:t> (дата обращения: 03.03.2022).</a:t>
            </a:r>
            <a:endParaRPr lang="ru-RU" dirty="0"/>
          </a:p>
          <a:p>
            <a:r>
              <a:rPr lang="ru-RU" dirty="0"/>
              <a:t>Монография Н. А. Хренова «Игровой космос русской культуры» посвящена игровой стихии в истории отечественной культуры. Предмет исследования автора — соотношение игры, досуга, мифа и утопии в период угасания традиционной культуры, а также на последующих этапах истории России. Распад средневекового культурного канона с его жестким противопоставлением повседневного и праздничного времени, сакральными и мифологическими архетипами имел своим следствием высвобождение игрового инстинкта, а затем его рас творения в повседневной и досуговой стихии. В книге прослеживается, как на этой социально-психологической основе возникает и развивается дворянская субкультура. Культивирование игры и досуга предвосхитило массовые процессы, характерные в более позднее время для городской субкультуры, позволяет смоделировать ситуацию, характерную для культуры конца ХХ века. Книга представляет интерес для искусствоведов, культурологов, социологов, а также для широкого круга читателей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ИГРОВОЙ КОСМОС РУССКОЙ КУЛЬТУРЫ Хренов Н. А. Монограф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16835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7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/>
              <a:t>·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искусство в современном мире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6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 А.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информационного общества : учебник и практикум для вузов / А. А.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Москва : Издательство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243 с. — (Высшее образование). — ISBN 978-5-9916-9437-7. — Текст : электронный // Образовательная платформа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https://urait.ru/bcode/490200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 </a:t>
            </a:r>
          </a:p>
          <a:p>
            <a:pPr lvl="0"/>
            <a:r>
              <a:rPr lang="ru-RU" dirty="0"/>
              <a:t>     Книга знакомит читателей с концепциями и моделями информационного общества, историей развития информационного общества в России, тенденциями его формирования в субъектах нашего государства. Рассматриваются значение и структура информации и знаний в управлении и образовании. Отдельная глава посвящена феномену информационной культуры. Учебник станет настольной книгой для каждого гуманитария, осознающего важность информационного измерения в социальных и гуманитарных науках.</a:t>
            </a:r>
          </a:p>
          <a:p>
            <a:pPr marL="0" lvl="0" indent="0">
              <a:buNone/>
            </a:pPr>
            <a:r>
              <a:rPr lang="ru-RU" dirty="0"/>
              <a:t> </a:t>
            </a:r>
          </a:p>
          <a:p>
            <a:pPr marL="0" lvl="0" indent="0">
              <a:buNone/>
            </a:pPr>
            <a:r>
              <a:rPr lang="ru-RU" i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РАЗВИТИЕ ИНФОРМАЦИОННОГО ОБЩЕСТВА Городнова А. А. Учебник и практику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31236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40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Кругликов</a:t>
            </a:r>
            <a:r>
              <a:rPr lang="ru-RU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 Н. 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Интерактивные образовательные технологии : учебник и практикум для вузов / В. Н. Кругликов, М. В. Оленникова. — 3-е изд.,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— Москва : Издательство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355 с. — (Высшее образование). — ISBN 978-5-534-15331-6. — Текст : электронный // Образовательная платформа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https://urait.ru/bcode/488475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становится очевидным, что процесс обучения должен быть направлен на развитие личности, что само обучение заключается в целенаправленной, активной деятельности ученика по освоению учебного материала, выработке навыков и умений. На первый план выдвигаются отказ от авторитарных методов воздействия и принуждения, диалогические методы общения, совместный поиск истины, развитие через создание условий и предоставление возможностей. В курсе дано описание различных теорий активного обучения, разработанных и используемых форм, а также общих для различных теорий активного обучения форм и методов, применяющихся в системе профессионального образования. Представленные материалы могут с успехом использоваться в целях активизации познавательной деятельности обучающихся на всех уровнях общего и профессионального образования. Соответствует актуальным требованиям Федерального государственного образовательного стандарта высшего образования. Для студентов высших учебных заведений, обучающихся по гуманитарным направлениям, аспирантов и преподавателей, а также всех интересующихся.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ИНТЕРАКТИВНЫЕ ОБРАЗОВАТЕЛЬНЫЕ ТЕХНОЛОГИИ Кругликов В. Н., Оленникова М. В. Учебник и практику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95232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92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Коленько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 Г.  Менеджмент в социально-культурной сфере : учебник и практикум для среднего профессионального образования / С. Г.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Коленько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Москва : Издательство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370 с. — (Профессиональное образование). — ISBN 978-5-534-01181-4. — Текст : электронный // Образовательная платформа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https://urait.ru/bcode/490223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02.03.2022).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на вызовы времени, преодолевая испытания так называемой глобализации, организации культуры и искусства постепенно вырабатывают адекватные способы управления. Опыт постсоветского развития отечественных учреждений культуры наглядно показывает, что вопросы менеджмента могут успешно решаться только с позиций целостного подхода к культурной среде города, поселения, региона. Предлагаемый учебник и практикум ставит задачу не столько дать готовые знания, сколько научить добывать их из окружающей реальности, тем более что существенным свойством этой реальности является все возрастающая динамичность и непредсказуемость.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МЕНЕДЖМЕНТ В СОЦИАЛЬНО-КУЛЬТУРНОЙ СФЕРЕ Коленько С. Г. Учебник и практику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24036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56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 А.  Стратегическая культура : учебник для вузов / А. А.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Москва : Издательство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302 с. — (Высшее образование). — ISBN 978-5-534-13704-0. — Текст : электронный // Образовательная платформа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https://urait.ru/bcode/496591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отражены влияние на трансформацию СК радикальных изменений системы обеспечения международной безопасности и отношений между государствами после окончания холодной войны, взглядов на использование военной силы в связи с появлением новых видов конфликтов XXI в. — гибридной войны и цветной революции, развития технологий «управляемого хаоса», новых рисков и угроз современности. Разработана матрица стратегической культуры как инструмент военно-политического анализа, даны рекомендации по ее использованию при стратегическом прогнозировании и планировании внешней политики. Проведен сопоставительный анализ СК России, США, Китая, а также НАТО и ЕС. Предложены вопросы для работы в форме очного и дистанционного обучения. Соответствует актуальным требованиям Федерального государственного образовательного стандарта высшего образования. Для студентов, магистров и аспирантов. Книга может представлять также интерес для работников федеральных органов, исследовательских и общественных организаций, специалистов, занимающихся вопросами обеспечения международной и национальной безопасности, разработки внешней и оборонной политики, военного строительства.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СТРАТЕГИЧЕСКАЯ КУЛЬТУРА Бартош А. А. Учебни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1318"/>
            <a:ext cx="2808312" cy="510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71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Будагян,Р.Р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Цифровые технологии в музыкальном искусстве/Р.Р.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Будагян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Текст:  непосредственный// Музыковедение. -2021.- №1. –  С.32-40.</a:t>
            </a:r>
          </a:p>
          <a:p>
            <a:r>
              <a:rPr lang="ru-RU" dirty="0"/>
              <a:t>В статье обобщены результаты исследования взаимовлияния цифровых технологий и академического музыкально-инструментального и вокального искусства. Выявлено, что использование цифровых технологий в музыкальном искусстве влияет на процесс возникновения у зрителя интереса к личностному управлению происходящим на сцене, сопричастности, максимально возможному его погружению в шоу, спектакли, мультимедийные проекты, что воздействует на психологию, а также на особенности восприятия. Доказано, что использование цифровых технологий в творчестве музыкантов, режиссеров, дизайнеров способствует развитию творческо-коммуникативного начала музыкального искусства; выведению искусства XXI века на качественно новый уровень; обогащению художественного мышления и творческого потенциала музыкантов, слушателей, зрителей и др.; повышению мобильности и </a:t>
            </a:r>
            <a:r>
              <a:rPr lang="ru-RU" dirty="0" err="1"/>
              <a:t>инновационности</a:t>
            </a:r>
            <a:r>
              <a:rPr lang="ru-RU" dirty="0"/>
              <a:t> современного музыкального искусства, что выражается как в расширении визуальных и исполнительских аспектов концертных выступлений, так и в увеличении вовлеченности </a:t>
            </a:r>
            <a:r>
              <a:rPr lang="ru-RU" dirty="0" err="1"/>
              <a:t>слушательской</a:t>
            </a:r>
            <a:r>
              <a:rPr lang="ru-RU" dirty="0"/>
              <a:t> и зрительской аудитории в транслируемый процесс...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муз1\Image 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b="3755"/>
          <a:stretch/>
        </p:blipFill>
        <p:spPr bwMode="auto">
          <a:xfrm>
            <a:off x="395536" y="1484784"/>
            <a:ext cx="3096344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29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Таратухина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 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Межкультурная коммуникация. Семиотический подход : учебник и практикум для вузов / Ю. В.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Таратухина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 А. Цыганова. — Москва : Издательство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199 с. — (Высшее образование). — ISBN 978-5-534-08259-3. — Текст : электронный // Образовательная платформа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https://urait.ru/bcode/494375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</a:t>
            </a:r>
          </a:p>
          <a:p>
            <a:pPr marL="0" lv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и практикум посвящен актуальной и значимой для современного этапа развития науки и востребованной в современном обществе проблематике межкультурных коммуникаций. В издании рассматривается проблема межкультурных коммуникаций, при этом авторы системно и комплексно предоставили описание процессов межкультурного общения посредством семиотического подхода. Каждая глава учебника сопровождается вопросами и заданиями, а также списком литературы.</a:t>
            </a:r>
          </a:p>
          <a:p>
            <a:pPr marL="0" lv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МЕЖКУЛЬТУРНАЯ КОММУНИКАЦИЯ. СЕМИОТИЧЕСКИЙ ПОДХОД Таратухина Ю. В., Цыганова Л. А. Учебник и практику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02433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95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2"/>
          <a:stretch/>
        </p:blipFill>
        <p:spPr>
          <a:xfrm>
            <a:off x="-6235" y="2677737"/>
            <a:ext cx="9144000" cy="332341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1759" y="1933394"/>
            <a:ext cx="8640123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84294"/>
                </a:solidFill>
                <a:latin typeface="+mn-lt"/>
                <a:cs typeface="Arial" panose="020B0604020202020204" pitchFamily="34" charset="0"/>
              </a:rPr>
              <a:t>ВИРТУАЛЬНАЯ ВЫСТАВКА </a:t>
            </a:r>
          </a:p>
          <a:p>
            <a:pPr algn="ctr"/>
            <a:r>
              <a:rPr lang="ru-RU" sz="2400" b="1" dirty="0">
                <a:solidFill>
                  <a:srgbClr val="084294"/>
                </a:solidFill>
                <a:latin typeface="+mn-lt"/>
                <a:cs typeface="Arial" panose="020B0604020202020204" pitchFamily="34" charset="0"/>
              </a:rPr>
              <a:t> «Социально-гуманитарное пространство в эпоху глобализации и </a:t>
            </a:r>
            <a:r>
              <a:rPr lang="ru-RU" sz="2400" b="1" dirty="0" err="1">
                <a:solidFill>
                  <a:srgbClr val="084294"/>
                </a:solidFill>
                <a:latin typeface="+mn-lt"/>
                <a:cs typeface="Arial" panose="020B0604020202020204" pitchFamily="34" charset="0"/>
              </a:rPr>
              <a:t>цифровизации</a:t>
            </a:r>
            <a:r>
              <a:rPr lang="ru-RU" sz="2400" b="1" dirty="0">
                <a:solidFill>
                  <a:srgbClr val="084294"/>
                </a:solidFill>
                <a:latin typeface="+mn-lt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7" y="1034030"/>
            <a:ext cx="3483264" cy="753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3652" y="3524180"/>
            <a:ext cx="60163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Модератор – </a:t>
            </a:r>
            <a:r>
              <a:rPr lang="ru-RU" sz="1350" i="1" dirty="0"/>
              <a:t>Валентина Романовна Лукина</a:t>
            </a:r>
          </a:p>
          <a:p>
            <a:pPr algn="ctr"/>
            <a:r>
              <a:rPr lang="ru-RU" sz="1350" dirty="0"/>
              <a:t>заведующий библиотекой Южно-Уральского института искусств</a:t>
            </a:r>
          </a:p>
          <a:p>
            <a:pPr algn="ctr"/>
            <a:r>
              <a:rPr lang="ru-RU" sz="1350" dirty="0"/>
              <a:t>им. П.И. Чайковского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19" y="1197995"/>
            <a:ext cx="5015411" cy="4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Ефанов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 А.  Социология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учебное пособие для вузов / А. А.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Ефанов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2-е изд.,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— Москва : Издательство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124 с. — (Высшее образование). — ISBN 978-5-534-12432-3. — Текст : электронный // Образовательная платформа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https://urait.ru/bcode/496166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включает в себя лекционный материал, планы практических занятий и методические рекомендации по их проведению, тематику докладов и рефератов, списки рекомендуемой литературы к каждой теме, глоссарий и вопросы для подготовки к промежуточной аттестации, что позволяет сформировать целостное представление о такой сравнительно новой научной и учебной дисциплине, как «Социология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Соответствует актуальным требованиям Федерального государственного образовательного стандарта высшего образования. Для преподавателей вузов и магистрантов направления подготовки «Педагогическое образование», профиль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(и смежных направлений).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СОЦИОЛОГИЯ МЕДИАКУЛЬТУРЫ И МЕДИАОБРАЗОВАНИЯ Ефанов А. А. Учебное пособ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09634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02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Ласкина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А.С. Ценности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антиценности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/А.С.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Ласкина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 :  непосредственный // Смыслы, ценности, нормы в бытии человека, общества, государства: сборник статей: международная научно-практическая конференция. Южно-Уральский  государственный институт искусств имени П.И. Чайковского. / науч. редактор Е.А.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Куштым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Полиграф-Мастер,2016.- С.108-110.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статья посвящена рассмотрению противоречивости феномена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её двойственной природы, формируемых в процессе её воздействия ценностей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антиценностей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муз1\Image (10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18778" r="16649" b="17620"/>
          <a:stretch/>
        </p:blipFill>
        <p:spPr bwMode="auto">
          <a:xfrm>
            <a:off x="467544" y="1412776"/>
            <a:ext cx="3024336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574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Титова, С.С. Характеристика мультимедиа-продуктов, используемых в музыкально-образовательном процессе /С.С. Титова. – Текст : непосредственный// Смыслы, ценности, нормы в бытии человека, общества, государства: сборник статей: международная научно-практическая конференция. Южно-Уральский  государственный институт искусств имени П.И. Чайковского / науч. редактор Е.А.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Куштым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Полиграф-Мастер,2016.-С.268-278.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дан обзор действующих регламентирующих документов по внедрению мультимедиа технологий в образовательный процесс в Российской Федерации, рассмотрены виды мультимедиа технологий в музыкально-образовательном процессе с увязкой по функциям преподавателя и обучающихся. Материалы статьи представляют интерес для педагогических работников образовательных учреждений, ведущих практическую педагогическую деятельность с использованием мультимедиа-технологи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муз1\Image (10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18778" r="16649" b="17620"/>
          <a:stretch/>
        </p:blipFill>
        <p:spPr bwMode="auto">
          <a:xfrm>
            <a:off x="467544" y="1412776"/>
            <a:ext cx="3024336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37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культуры: искусство, наука, образование : сборник научных статей /сост. А.С.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Макурина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8. – Челябинск :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ЮУрГИИ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П.И. Чайковского,</a:t>
            </a:r>
            <a:r>
              <a:rPr 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2019.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332 с.-ISBN 978-5-94934-090-5- Текст: непосредственный.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представлены научные статьи и творческие работы, посвященные осмыслению актуальных вопросов в области искусства, науки, образования, и культуры. Сборник адресован обучающимся и преподавателям образовательных учреждений творческой направленности, всем тем, кто интересуется проблемами искусства и культуры.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муз1\Image (9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15175" r="19794" b="19455"/>
          <a:stretch/>
        </p:blipFill>
        <p:spPr bwMode="auto">
          <a:xfrm>
            <a:off x="539552" y="1412776"/>
            <a:ext cx="2952328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2408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Безгинова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И.В. Стратегия культуры и стратегия музыкального образования / И.В.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Безгинова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 : непосредственный // Музыкальное образование Челябинской области в свете новых тенденций социокультурного развития России. - Челябинск. - С.6 -7.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содержит: музыкальное образование в контексте современной культуры; стратегия культуры стратегия музыкального образования: современные проблемы; факторы конкурентоспособности специалиста-музыканта в современном социуме и другие статьи.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муз1\Image (8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2433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377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Витюк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А.А. Музыкальная коллаборация  как неотъемлемая часть современного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/А.А.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Витюк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 : непосредственный // Музыковедение. - 2021. -  №5. – С.36-39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статья посвящена исполнению музыкальных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контексте современного музицирования. Исследуются особенности контента созданного своими силами и направленного на продвижение креативного медиапродукта. Ключевым аспектом выступают процессы взаимодействия авторов совместных музыкальных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одной стороны, и слушателей - с другой. Подчёркивается уровень профессиональных компетенций, позволяющий реализовывать самые сложные исполнительские и технические решения, привлекая к просмотру новых подписчиков. Естественным проводником коммуникации между участниками творческого коллектива и социумом служит всемирная сеть интернет, осуществляющая интерактивность при помощи комплексных мультимедийных источников информации. Ведущая роль отводится видеохостингу YouTube, аккумулирующему большинство музыкальных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Библиотека_1\Pictures\муз1\Imag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 bwMode="auto">
          <a:xfrm>
            <a:off x="467544" y="1052736"/>
            <a:ext cx="3024336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1905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Долгунова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А.Ш. Новые информационные технологии в музыкальном образовании / А.Ш.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Долгунова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 : непосредственный  // Музыкальное образование сегодня: поиски, инновации, проблемы. – Челябинск: ЧГИМ им. П.И. Чайковского, 2010. – С. 7-9.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муз1\Image (7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19541" r="17683" b="18007"/>
          <a:stretch/>
        </p:blipFill>
        <p:spPr bwMode="auto">
          <a:xfrm>
            <a:off x="395536" y="764704"/>
            <a:ext cx="3096344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470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Бакши, Л. С. Арт-проект в образовании современного музыканта / Л. С. Бакши. – Текст :  непосредственный// Музыковедение.- 2020. - №2.- С.37.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lvl="0" indent="0">
              <a:buNone/>
            </a:pPr>
            <a:r>
              <a:rPr lang="ru-RU" dirty="0"/>
              <a:t> </a:t>
            </a:r>
          </a:p>
          <a:p>
            <a:pPr marL="0" lvl="0" indent="0">
              <a:buNone/>
            </a:pPr>
            <a:r>
              <a:rPr lang="ru-RU" dirty="0"/>
              <a:t>Арт-проект - одна из необходимых практических форм в образовании современного музыканта. В существующих </a:t>
            </a:r>
            <a:r>
              <a:rPr lang="ru-RU" dirty="0" err="1"/>
              <a:t>ФГОСах</a:t>
            </a:r>
            <a:r>
              <a:rPr lang="ru-RU" dirty="0"/>
              <a:t> ее нет. Однако в период смены культурных парадигм, когда самостоятельное развитие отдельных искусств и жанров уступает место разного рода сценическим микстам, необходимо подготовить музыканта к реальной художественной практике. Работа над арт-проектом помогает понять основы коллективного творчества, создать сценическую композицию, написать и произнести текст со сцены, отобрать музыкальные произведения, необходимые для раскрытия темы. Музыканты в арт-проекте существуют на сцене на равных с артистами, становятся реальными сценическими персонажами.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Desktop\сканы\Image 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/>
          <a:stretch/>
        </p:blipFill>
        <p:spPr bwMode="auto">
          <a:xfrm>
            <a:off x="539552" y="1412776"/>
            <a:ext cx="295232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078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Гендина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И.  Информационная культура личности в 2 ч. Часть 2 : учебное пособие для вузов / Н. И.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Гендина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 В. Косолапова, Л. Н. Рябцева ; под научной редакцией Н. И.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Гендиной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2-е изд. — Москва : Издательство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308 с. — (Высшее образование). — ISBN 978-5-534-14419-2. — Текст : электронный // Образовательная платформа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https://urait.ru/bcode/497004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«Университеты России» позволит высшим учебным заведениям нашей страны использовать в образовательном процессе издания (в том числе учебники и учебные пособия) по различным дисциплинам, подготовленные преподавателями лучших университетов России и впервые опубликованные в издательствах вузов.. Учебное пособие направлено на развитие критического мышления при работе с информацией в условиях традиционной и электронной информационной среды. Во второй части пособия характеризуются особенности аналитико-синтетической переработки источников информации в условиях интернет-среды; рассматривается технология подготовки и оформления результатов студенческой исследовательской работы; раскрывается специфика подготовки и оформления результатов профессиональной деятельности работников культуры; особое внимание уделяется характеристике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медиатекстов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веб-текстов и веб-сайтов как объектам аналитико-синтетической переработки информации и критического анализа.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ИНФОРМАЦИОННАЯ КУЛЬТУРА ЛИЧНОСТИ В 2 Ч. ЧАСТЬ 2 Гендина Н. И., Косолапова Е. В., Рябцева Л. Н. ; под науч. ред. Гендиной Н.И. Учебное пособ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73630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488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Физическая культура с применением электронного обучения и дистанционных образовательных технологий : учебно-методическое пособие / составитель Д. В. Викторов. — Челябинск : </a:t>
            </a:r>
            <a:r>
              <a:rPr lang="ru-RU" b="1" dirty="0" err="1"/>
              <a:t>ЮУрГИИ</a:t>
            </a:r>
            <a:r>
              <a:rPr lang="ru-RU" b="1" dirty="0"/>
              <a:t>, 2021. — 45 с. — Текст : электронный // Лань : электронно-библиотечная система. — URL: </a:t>
            </a:r>
            <a:r>
              <a:rPr lang="ru-RU" b="1" u="sng" dirty="0">
                <a:hlinkClick r:id="rId2"/>
              </a:rPr>
              <a:t>https://e.lanbook.com/book/201140</a:t>
            </a:r>
            <a:endParaRPr lang="ru-RU" dirty="0"/>
          </a:p>
          <a:p>
            <a:r>
              <a:rPr lang="ru-RU" b="1" dirty="0"/>
              <a:t> (дата обращения: 04.03.2022). — Режим доступа: для </a:t>
            </a:r>
            <a:r>
              <a:rPr lang="ru-RU" b="1" dirty="0" err="1"/>
              <a:t>авториз</a:t>
            </a:r>
            <a:r>
              <a:rPr lang="ru-RU" b="1" dirty="0"/>
              <a:t>. пользователей.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В методическом пособии изложены методы исследования и оценки физического развития, изучения физического и функционального состояния организма, доступные в условиях дистанционного обучения; указано профилактическое воздействие физических упражнений; даны рекомендации по самоконтролю за состоянием организма в процессе занятий физической культурой. В основу рекомендаций положены методические материалы и многолетний опыт преподавателей кафедры физической культуры и безопасности жизнедеятельности. Адресовано широкому кругу читателей, студентам и аспирантам </a:t>
            </a:r>
            <a:r>
              <a:rPr lang="ru-RU" dirty="0" err="1"/>
              <a:t>нефизкультурных</a:t>
            </a:r>
            <a:r>
              <a:rPr lang="ru-RU" dirty="0"/>
              <a:t> вузов, преподавателям, занимающихся с контингентом специального учебного отделения, специалистам по оздоровительной физической культуре и научным работникам.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изическая культура с применением электронного обучения и дистанционных образовательных технолог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95232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59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П. «Цифровая культура» в концепции глобального информационного общества: теоретико-правовой аспект : монография / Г. П.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Владивосток : ВГУЭС, 2020. — 176 с. — ISBN 978-5-9736-0588-9. — Текст : электронный // Лань : электронно-библиотечная система. — URL: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https://e.lanbook.com/book/170250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04.03.2022). — Режим доступа: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пользователей.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глобального информационного общества рассмотрены проблемы совершенствования механизмов законодательного регулирования «цифровой культуры», унификации правовых дефиниций, а также методы и средства сохранения, организации доступа и обеспечения безопасности «цифрового наследия» на российском и общемировом уровнях, при этом учитывается огромная роль информационных технологий, телекоммуникационных сетей, в том числе сети Интернет и др. Особо акцентирована значимость международных правовых актов ЮНЕСКО как основы для системы российского права в сфере «цифровой культуры». Предназначена для студентов, аспирантов и преподавателей вузов, может быть полезна научным и практическим работникам в сфере юриспруденции, культурологии, информационных технологий, а также всем, кто интересуется проблемами современной «цифровой культуры» виртуальной реальности.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Шаповалова Г. П. - «Цифровая культура» в концепции глобального информационного общества: теоретико-правовой аспек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09634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426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E86B7941-C345-4414-AC1B-4237D7BE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Библиограф </a:t>
            </a:r>
            <a:r>
              <a:rPr lang="ru-RU" sz="1800" dirty="0" err="1"/>
              <a:t>ЮУрГИИ</a:t>
            </a:r>
            <a:r>
              <a:rPr lang="ru-RU" sz="1800" dirty="0"/>
              <a:t>  </a:t>
            </a:r>
            <a:r>
              <a:rPr lang="ru-RU" sz="1800" dirty="0" err="1"/>
              <a:t>Заводун</a:t>
            </a:r>
            <a:r>
              <a:rPr lang="ru-RU" sz="1800" dirty="0"/>
              <a:t> Е.В. </a:t>
            </a:r>
            <a:br>
              <a:rPr lang="ru-RU" sz="1800" dirty="0"/>
            </a:br>
            <a:r>
              <a:rPr lang="ru-RU" sz="1800" dirty="0"/>
              <a:t>Библиотекарь </a:t>
            </a:r>
            <a:r>
              <a:rPr lang="ru-RU" sz="1800" dirty="0" err="1"/>
              <a:t>ЮУрГИИ</a:t>
            </a:r>
            <a:r>
              <a:rPr lang="ru-RU" sz="1800" dirty="0"/>
              <a:t> </a:t>
            </a:r>
            <a:r>
              <a:rPr lang="ru-RU" sz="1800" dirty="0" err="1"/>
              <a:t>Хоняк</a:t>
            </a:r>
            <a:r>
              <a:rPr lang="ru-RU" sz="1800" dirty="0"/>
              <a:t> Е.В.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D92E536-B8DE-43B8-8454-1480BE460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</a:rPr>
              <a:t>Презентацию подготовили 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4424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трансформации культуры: концепты, смыслы, практики : материалы Международной научной конференции(XVI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Колосницынские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чтения), Екатеринбург, 19–20 ноября 2021 г. / Уральский государственный педагогический университет ; под редакцией Н. Б.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Кирилловой,И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Я.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Мурзиной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Электрон. дан. – Екатеринбург : [б. и.], 2021. – 476с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CD-ROM.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электронный.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978-5-7186-1875-4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статей включает материалы Международной научной конференции(XVI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Колосницынских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чтений), которая состоялась 19–20 ноября 2021 г. на базе Уральского гуманитарного института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УрФУ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Б. Н. Ельцина и охватила большой круг научных проблем: исторических, культурологических, философских, педагогических, социологических. В сборник вошли доклады, прозвучавшие на пленарном заседании конференции, а также выступления участников 6-ти секций.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статьи носят как теоретический, так и практико-ориентированный характер.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2433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55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Сологубова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 С.  Составляющие цифровой трансформации : монография / Г. С.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Сологубова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Москва : Издательство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147 с. — (Актуальные монографии). — ISBN 978-5-534-11335-8. — Текст : электронный // Образовательная платформа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https://urait.ru/bcode/494769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монографии подняты актуальные проблемы развития экономики, спровоцированные цифровыми технологиями. В частности, рассмотрены противоречия, возникающие в оценке продуктивности информационного ресурса, ожидания от «аналоговых дополнений» в экономике РФ, институциональное значение организационной формы по типу «экосистема», роль «революции переквалификаций» в формировании социального капитала, смыслы, запускающие современные социальные конструкты, способные разрушить старые ценности.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СОСТАВЛЯЮЩИЕ ЦИФРОВОЙ ТРАНСФОРМАЦИИ Сологубова Г. С. Монография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 b="-10222"/>
          <a:stretch/>
        </p:blipFill>
        <p:spPr bwMode="auto">
          <a:xfrm>
            <a:off x="323528" y="1412776"/>
            <a:ext cx="324036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89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культур в эпоху глобализации и цифровизации :материалы Международной научной конференции,24–25 апреля 2020 г. / под ред. Н. Б. Кирилловой, И. Я.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Мурзиной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Екатеринбург: Изд-во Урал. ун-та, 2020. – 80 с. – 50 экз. –ISBN 978-5-7996-3000-3. – Текст: непосредственный.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Международной научной конференции «Диалог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эпоху глобализации и цифровизации» отражают различные концептуальные подходы исследователей к социокультурным 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философским проблемам современной эпохи, вопросам образования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творчества, государственной культурной политики в контексте тех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процессов, которые происходят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глобализованном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мире на рубеже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XX–XXI вв., ставших итогом цифровой революции.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включает четыре основных раздела: «Социокультурные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культурная политика государства в эпоху глобализации»;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«Проблемы сохранения и репрезентации культурного наследия разных народов. Взаимодействие культур»; «Интернет как пространство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полилога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 Новые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медиатехнологии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«Образование и творчество в эпоху цифровой революции».</a:t>
            </a:r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диалог\Image.jpg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2433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28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деятельностного подхода в проектах цифровой трансформации в образовании : учебное пособие для вузов / Л. О. Смирнова [и др.] ; под редакцией Л. О. Смирновой. — Москва : Издательство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170 с. — (Высшее образование). — ISBN 978-5-534-15409-2. — Текст : электронный // Образовательная платформа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https://urait.ru/bcode/499062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предлагает читателю анализ пяти проектов цифровой трансформации с помощью деятельностного подхода, опирающегося на социальные теории обучения. Представленная теория деятельности помогает моделировать процессы изменений в образовательных организациях. Выбор подходящих решений для цифровой трансформации часто компромиссный, поскольку в цифровой трансформации образования нет алгоритмов понятного и однозначного выбора, здесь скорее работают эвристики, где ситуация выбора — это поиск компромисса и аргументация его достижения. Используя данный подход, разработчики проектов цифровизации получают инструмент, чтобы визуально и комплексно представить трансформируемую деятельность, что помогает искать и находить подходящие решения для конкретной образовательной организации. Пособие будет полезно студентам и практикам, вовлеченным в проекты цифровой трансформации в образовании, а также исследователям как пример научного обоснования практической деятельности и широкому кругу читателей, интересующихся вопросами цифровой трансформации в образовании.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Использование деятельностного подхода в проектах цифровой трансформации в образовании Юрайт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9728" r="14594" b="10039"/>
          <a:stretch/>
        </p:blipFill>
        <p:spPr bwMode="auto">
          <a:xfrm>
            <a:off x="539552" y="908720"/>
            <a:ext cx="2952328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360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Малиатаки</a:t>
            </a:r>
            <a:r>
              <a:rPr lang="ru-RU" b="1" dirty="0"/>
              <a:t>, В.В. К вопросу об эволюции и перспективах развития информационной образовательной среды/ В.В. </a:t>
            </a:r>
            <a:r>
              <a:rPr lang="ru-RU" b="1" dirty="0" err="1"/>
              <a:t>Малиатаки</a:t>
            </a:r>
            <a:r>
              <a:rPr lang="ru-RU" b="1" dirty="0"/>
              <a:t>. - Текст: непосредственный// Мир  науки, культуры, образования: международный научный журнал.- 2014.-№2.-С.111-112.</a:t>
            </a:r>
            <a:endParaRPr lang="ru-RU" dirty="0"/>
          </a:p>
          <a:p>
            <a:r>
              <a:rPr lang="ru-RU" dirty="0"/>
              <a:t>В работе описано развитие информационной образовательной среды во взаимосвязи с историческим процессом становления информатизации образования, выделены направления перспективного развития информационной образовательной среды.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Библиотека_1\Pictures\муз1\Image (1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/>
          <a:stretch/>
        </p:blipFill>
        <p:spPr bwMode="auto">
          <a:xfrm>
            <a:off x="611560" y="1484784"/>
            <a:ext cx="2880320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88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Иванова, Н. П.  Социально-гуманитарные науки в контексте современной культуры : учебное пособие для вузов / Н. П. Иванова. — 2-е изд.,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— Москва : Издательство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165 с. — (Высшее образование). — ISBN 978-5-534-12824-6. — Текст : электронный // Образовательная платформа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</a:t>
            </a:r>
            <a:r>
              <a:rPr lang="ru-RU" sz="3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https://urait.ru/bcode/496465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03.03.2022).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содержит материалы, необходимые для усвоения учебной дисциплины «Социально-гуманитарные науки в контексте современной культуры». В ходе повальной цифровизации современной цивилизации роль социально-гуманитарных наук неуклонно возрастает. Благодаря данному учебному пособию студенты вузов смогут понимать разницу между естественными и социально-гуманитарными науками, особенности их объектно-предметной области и методологических подходов, важность и особенности таких философских категорий как жизнь, вера, знание, время и пространство и др. Соответствует актуальным требованиям Федерального государственного образовательного стандарта высшего образования. Для студентов высших учебных заведений.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ложка книги СОЦИАЛЬНО-ГУМАНИТАРНЫЕ НАУКИ В КОНТЕКСТЕ СОВРЕМЕННОЙ КУЛЬТУРЫ Иванова Н. П. Учебное пособ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24036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318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1647</TotalTime>
  <Words>1269</Words>
  <Application>Microsoft Office PowerPoint</Application>
  <PresentationFormat>Экран (4:3)</PresentationFormat>
  <Paragraphs>97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 ЮУрГИИ  Заводун Е.В.  Библиотекарь ЮУрГИИ Хоняк Е.В.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Социально-гуманитарное пространство в эпоху глобализации и цифровизации.</dc:title>
  <dc:creator>Елена Владимировна Заводун</dc:creator>
  <cp:lastModifiedBy>Елена Владимировна Заводун</cp:lastModifiedBy>
  <cp:revision>89</cp:revision>
  <dcterms:created xsi:type="dcterms:W3CDTF">2022-03-16T04:35:39Z</dcterms:created>
  <dcterms:modified xsi:type="dcterms:W3CDTF">2022-03-30T08:34:19Z</dcterms:modified>
</cp:coreProperties>
</file>